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4" r:id="rId8"/>
    <p:sldId id="283" r:id="rId9"/>
    <p:sldId id="276" r:id="rId10"/>
    <p:sldId id="285" r:id="rId11"/>
  </p:sldIdLst>
  <p:sldSz cx="9144000" cy="5143500" type="screen16x9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2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0E78F-5888-49D4-8CB9-01E2EA360604}" type="doc">
      <dgm:prSet loTypeId="urn:microsoft.com/office/officeart/2005/8/layout/radial6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85291FE2-A88F-4D2B-8DA7-2FC311B6203F}">
      <dgm:prSet phldrT="[Texto]"/>
      <dgm:spPr/>
      <dgm:t>
        <a:bodyPr/>
        <a:lstStyle/>
        <a:p>
          <a:r>
            <a:rPr lang="pt-PT" dirty="0" smtClean="0"/>
            <a:t>Recursos</a:t>
          </a:r>
          <a:endParaRPr lang="pt-PT" dirty="0"/>
        </a:p>
      </dgm:t>
    </dgm:pt>
    <dgm:pt modelId="{22FFF3DB-C83A-4952-A082-B7499F79CDB4}" type="parTrans" cxnId="{14A4043A-A2DB-493A-B812-E41B713BDBD2}">
      <dgm:prSet/>
      <dgm:spPr/>
      <dgm:t>
        <a:bodyPr/>
        <a:lstStyle/>
        <a:p>
          <a:endParaRPr lang="pt-PT"/>
        </a:p>
      </dgm:t>
    </dgm:pt>
    <dgm:pt modelId="{8C6623C7-6CFE-4BDB-84FE-D808BAC9B4ED}" type="sibTrans" cxnId="{14A4043A-A2DB-493A-B812-E41B713BDBD2}">
      <dgm:prSet/>
      <dgm:spPr/>
      <dgm:t>
        <a:bodyPr/>
        <a:lstStyle/>
        <a:p>
          <a:endParaRPr lang="pt-PT"/>
        </a:p>
      </dgm:t>
    </dgm:pt>
    <dgm:pt modelId="{95EFBA23-3466-4DC2-8787-F80D43AB2499}">
      <dgm:prSet phldrT="[Texto]"/>
      <dgm:spPr/>
      <dgm:t>
        <a:bodyPr/>
        <a:lstStyle/>
        <a:p>
          <a:r>
            <a:rPr lang="pt-PT" b="1" dirty="0" smtClean="0"/>
            <a:t>Redes Sociais</a:t>
          </a:r>
          <a:endParaRPr lang="pt-PT" b="1" dirty="0"/>
        </a:p>
      </dgm:t>
    </dgm:pt>
    <dgm:pt modelId="{E9197FAF-48C5-4333-BB30-E4EEF1DB9323}" type="parTrans" cxnId="{509544AA-1FF9-4B05-9B5D-E3246ABA37BE}">
      <dgm:prSet/>
      <dgm:spPr/>
      <dgm:t>
        <a:bodyPr/>
        <a:lstStyle/>
        <a:p>
          <a:endParaRPr lang="pt-PT"/>
        </a:p>
      </dgm:t>
    </dgm:pt>
    <dgm:pt modelId="{E742A3EC-0E1C-425A-975A-683D55F327A2}" type="sibTrans" cxnId="{509544AA-1FF9-4B05-9B5D-E3246ABA37BE}">
      <dgm:prSet/>
      <dgm:spPr/>
      <dgm:t>
        <a:bodyPr/>
        <a:lstStyle/>
        <a:p>
          <a:endParaRPr lang="pt-PT"/>
        </a:p>
      </dgm:t>
    </dgm:pt>
    <dgm:pt modelId="{F9F3F982-725F-4740-A005-39FE07EE7CBD}">
      <dgm:prSet phldrT="[Texto]"/>
      <dgm:spPr/>
      <dgm:t>
        <a:bodyPr/>
        <a:lstStyle/>
        <a:p>
          <a:r>
            <a:rPr lang="pt-PT" b="1" dirty="0" smtClean="0"/>
            <a:t>Portal</a:t>
          </a:r>
          <a:endParaRPr lang="pt-PT" b="1" dirty="0"/>
        </a:p>
      </dgm:t>
    </dgm:pt>
    <dgm:pt modelId="{C4C1FF2B-7DD0-43B8-BFE6-A4F2A0851CD0}" type="parTrans" cxnId="{DEA75B2A-FF47-4F35-82C3-7EE430EB2CDC}">
      <dgm:prSet/>
      <dgm:spPr/>
      <dgm:t>
        <a:bodyPr/>
        <a:lstStyle/>
        <a:p>
          <a:endParaRPr lang="pt-PT"/>
        </a:p>
      </dgm:t>
    </dgm:pt>
    <dgm:pt modelId="{AD6764B9-DC4C-4FC7-A94C-0002C2F33D5F}" type="sibTrans" cxnId="{DEA75B2A-FF47-4F35-82C3-7EE430EB2CDC}">
      <dgm:prSet/>
      <dgm:spPr/>
      <dgm:t>
        <a:bodyPr/>
        <a:lstStyle/>
        <a:p>
          <a:endParaRPr lang="pt-PT"/>
        </a:p>
      </dgm:t>
    </dgm:pt>
    <dgm:pt modelId="{726DFCFD-EF8A-4C91-A2DA-6CA5ECEB54E8}">
      <dgm:prSet phldrT="[Texto]"/>
      <dgm:spPr/>
      <dgm:t>
        <a:bodyPr/>
        <a:lstStyle/>
        <a:p>
          <a:r>
            <a:rPr lang="pt-PT" b="1" dirty="0" smtClean="0"/>
            <a:t>Patrocinadoras</a:t>
          </a:r>
          <a:endParaRPr lang="pt-PT" b="1" dirty="0"/>
        </a:p>
      </dgm:t>
    </dgm:pt>
    <dgm:pt modelId="{CEAF830A-1A5C-4493-8D45-FCF1AFECAD66}" type="parTrans" cxnId="{7DC56D3A-B15B-40FD-9BE3-E1CA854C501C}">
      <dgm:prSet/>
      <dgm:spPr/>
      <dgm:t>
        <a:bodyPr/>
        <a:lstStyle/>
        <a:p>
          <a:endParaRPr lang="pt-PT"/>
        </a:p>
      </dgm:t>
    </dgm:pt>
    <dgm:pt modelId="{BE01E2C4-C677-49EF-8717-CA1377222A8D}" type="sibTrans" cxnId="{7DC56D3A-B15B-40FD-9BE3-E1CA854C501C}">
      <dgm:prSet/>
      <dgm:spPr/>
      <dgm:t>
        <a:bodyPr/>
        <a:lstStyle/>
        <a:p>
          <a:endParaRPr lang="pt-PT"/>
        </a:p>
      </dgm:t>
    </dgm:pt>
    <dgm:pt modelId="{B7327F4E-4843-4738-86B8-5DA72C7C7FB0}">
      <dgm:prSet phldrT="[Texto]"/>
      <dgm:spPr/>
      <dgm:t>
        <a:bodyPr/>
        <a:lstStyle/>
        <a:p>
          <a:r>
            <a:rPr lang="pt-PT" b="1" dirty="0" err="1" smtClean="0"/>
            <a:t>Mailling</a:t>
          </a:r>
          <a:r>
            <a:rPr lang="pt-PT" b="1" dirty="0" smtClean="0"/>
            <a:t> </a:t>
          </a:r>
          <a:r>
            <a:rPr lang="pt-PT" b="1" dirty="0" err="1" smtClean="0"/>
            <a:t>list</a:t>
          </a:r>
          <a:endParaRPr lang="pt-PT" b="1" dirty="0"/>
        </a:p>
      </dgm:t>
    </dgm:pt>
    <dgm:pt modelId="{48BE8F02-474A-48BF-A548-48829F05858A}" type="parTrans" cxnId="{B777DD31-2567-4680-B5A7-E97EB16D3119}">
      <dgm:prSet/>
      <dgm:spPr/>
      <dgm:t>
        <a:bodyPr/>
        <a:lstStyle/>
        <a:p>
          <a:endParaRPr lang="pt-PT"/>
        </a:p>
      </dgm:t>
    </dgm:pt>
    <dgm:pt modelId="{28143B4D-C93F-4BB9-9E0E-55C081729B24}" type="sibTrans" cxnId="{B777DD31-2567-4680-B5A7-E97EB16D3119}">
      <dgm:prSet/>
      <dgm:spPr/>
      <dgm:t>
        <a:bodyPr/>
        <a:lstStyle/>
        <a:p>
          <a:endParaRPr lang="pt-PT"/>
        </a:p>
      </dgm:t>
    </dgm:pt>
    <dgm:pt modelId="{DA2D2617-8D17-4FFD-84F6-229B3203537E}">
      <dgm:prSet phldrT="[Texto]"/>
      <dgm:spPr/>
      <dgm:t>
        <a:bodyPr/>
        <a:lstStyle/>
        <a:p>
          <a:r>
            <a:rPr lang="pt-PT" b="1" dirty="0" smtClean="0"/>
            <a:t>Marca</a:t>
          </a:r>
          <a:endParaRPr lang="pt-PT" b="1" dirty="0"/>
        </a:p>
      </dgm:t>
    </dgm:pt>
    <dgm:pt modelId="{A8298425-7BFC-4D96-9D36-77C5FC4990E8}" type="parTrans" cxnId="{9767EE9D-DDCF-4FD2-B34D-FBDB9BAEA7B8}">
      <dgm:prSet/>
      <dgm:spPr/>
      <dgm:t>
        <a:bodyPr/>
        <a:lstStyle/>
        <a:p>
          <a:endParaRPr lang="pt-PT"/>
        </a:p>
      </dgm:t>
    </dgm:pt>
    <dgm:pt modelId="{09E610F0-C9AB-40BC-8ECF-2084A0A5219F}" type="sibTrans" cxnId="{9767EE9D-DDCF-4FD2-B34D-FBDB9BAEA7B8}">
      <dgm:prSet/>
      <dgm:spPr/>
      <dgm:t>
        <a:bodyPr/>
        <a:lstStyle/>
        <a:p>
          <a:endParaRPr lang="pt-PT"/>
        </a:p>
      </dgm:t>
    </dgm:pt>
    <dgm:pt modelId="{DC6FDE21-C8B1-42D3-A834-E73A5937C502}" type="pres">
      <dgm:prSet presAssocID="{46D0E78F-5888-49D4-8CB9-01E2EA3606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DB97AA0-18F5-4BBC-BE7F-E7E060AFBD2E}" type="pres">
      <dgm:prSet presAssocID="{85291FE2-A88F-4D2B-8DA7-2FC311B6203F}" presName="centerShape" presStyleLbl="node0" presStyleIdx="0" presStyleCnt="1"/>
      <dgm:spPr/>
      <dgm:t>
        <a:bodyPr/>
        <a:lstStyle/>
        <a:p>
          <a:endParaRPr lang="pt-PT"/>
        </a:p>
      </dgm:t>
    </dgm:pt>
    <dgm:pt modelId="{7DA3FC85-F1A4-4E37-BCCF-8392B050AE5D}" type="pres">
      <dgm:prSet presAssocID="{95EFBA23-3466-4DC2-8787-F80D43AB249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AEB97ED-DB8F-4AAA-B268-A22162DA476F}" type="pres">
      <dgm:prSet presAssocID="{95EFBA23-3466-4DC2-8787-F80D43AB2499}" presName="dummy" presStyleCnt="0"/>
      <dgm:spPr/>
    </dgm:pt>
    <dgm:pt modelId="{A897D14C-81BF-49EB-AE7E-116BAA4BAA9F}" type="pres">
      <dgm:prSet presAssocID="{E742A3EC-0E1C-425A-975A-683D55F327A2}" presName="sibTrans" presStyleLbl="sibTrans2D1" presStyleIdx="0" presStyleCnt="5"/>
      <dgm:spPr/>
      <dgm:t>
        <a:bodyPr/>
        <a:lstStyle/>
        <a:p>
          <a:endParaRPr lang="pt-PT"/>
        </a:p>
      </dgm:t>
    </dgm:pt>
    <dgm:pt modelId="{C962C882-8714-49D8-9EB1-037370E2D594}" type="pres">
      <dgm:prSet presAssocID="{F9F3F982-725F-4740-A005-39FE07EE7CB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ED80F81-4DE6-451B-A49F-A16923A51212}" type="pres">
      <dgm:prSet presAssocID="{F9F3F982-725F-4740-A005-39FE07EE7CBD}" presName="dummy" presStyleCnt="0"/>
      <dgm:spPr/>
    </dgm:pt>
    <dgm:pt modelId="{6F8E4054-6A83-4CAA-BE74-3C0D4F3D2B44}" type="pres">
      <dgm:prSet presAssocID="{AD6764B9-DC4C-4FC7-A94C-0002C2F33D5F}" presName="sibTrans" presStyleLbl="sibTrans2D1" presStyleIdx="1" presStyleCnt="5"/>
      <dgm:spPr/>
      <dgm:t>
        <a:bodyPr/>
        <a:lstStyle/>
        <a:p>
          <a:endParaRPr lang="pt-PT"/>
        </a:p>
      </dgm:t>
    </dgm:pt>
    <dgm:pt modelId="{74B2EC16-2C66-4697-9E4C-E6578E8F97B2}" type="pres">
      <dgm:prSet presAssocID="{726DFCFD-EF8A-4C91-A2DA-6CA5ECEB54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B1C97A2-6224-46A8-B855-B9CB3CDF84EC}" type="pres">
      <dgm:prSet presAssocID="{726DFCFD-EF8A-4C91-A2DA-6CA5ECEB54E8}" presName="dummy" presStyleCnt="0"/>
      <dgm:spPr/>
    </dgm:pt>
    <dgm:pt modelId="{DF563FEC-BF81-44F4-9DA5-370F0B59CE11}" type="pres">
      <dgm:prSet presAssocID="{BE01E2C4-C677-49EF-8717-CA1377222A8D}" presName="sibTrans" presStyleLbl="sibTrans2D1" presStyleIdx="2" presStyleCnt="5"/>
      <dgm:spPr/>
      <dgm:t>
        <a:bodyPr/>
        <a:lstStyle/>
        <a:p>
          <a:endParaRPr lang="pt-PT"/>
        </a:p>
      </dgm:t>
    </dgm:pt>
    <dgm:pt modelId="{7CFFCC59-8778-4330-BD71-EFC65147CC93}" type="pres">
      <dgm:prSet presAssocID="{B7327F4E-4843-4738-86B8-5DA72C7C7F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E6968F8-80EE-4149-89CE-F61F7AF6D148}" type="pres">
      <dgm:prSet presAssocID="{B7327F4E-4843-4738-86B8-5DA72C7C7FB0}" presName="dummy" presStyleCnt="0"/>
      <dgm:spPr/>
    </dgm:pt>
    <dgm:pt modelId="{EE3C5867-B067-4E18-AF4F-F0F22159CAEC}" type="pres">
      <dgm:prSet presAssocID="{28143B4D-C93F-4BB9-9E0E-55C081729B24}" presName="sibTrans" presStyleLbl="sibTrans2D1" presStyleIdx="3" presStyleCnt="5"/>
      <dgm:spPr/>
      <dgm:t>
        <a:bodyPr/>
        <a:lstStyle/>
        <a:p>
          <a:endParaRPr lang="pt-PT"/>
        </a:p>
      </dgm:t>
    </dgm:pt>
    <dgm:pt modelId="{1E5A18EB-9960-4752-89B1-65CBA4B4FE5B}" type="pres">
      <dgm:prSet presAssocID="{DA2D2617-8D17-4FFD-84F6-229B320353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849723F-ED8B-4755-B312-32CF50C01BFB}" type="pres">
      <dgm:prSet presAssocID="{DA2D2617-8D17-4FFD-84F6-229B3203537E}" presName="dummy" presStyleCnt="0"/>
      <dgm:spPr/>
    </dgm:pt>
    <dgm:pt modelId="{CC199D57-E616-42C0-9871-3290E2C200F0}" type="pres">
      <dgm:prSet presAssocID="{09E610F0-C9AB-40BC-8ECF-2084A0A5219F}" presName="sibTrans" presStyleLbl="sibTrans2D1" presStyleIdx="4" presStyleCnt="5"/>
      <dgm:spPr/>
      <dgm:t>
        <a:bodyPr/>
        <a:lstStyle/>
        <a:p>
          <a:endParaRPr lang="pt-PT"/>
        </a:p>
      </dgm:t>
    </dgm:pt>
  </dgm:ptLst>
  <dgm:cxnLst>
    <dgm:cxn modelId="{9767EE9D-DDCF-4FD2-B34D-FBDB9BAEA7B8}" srcId="{85291FE2-A88F-4D2B-8DA7-2FC311B6203F}" destId="{DA2D2617-8D17-4FFD-84F6-229B3203537E}" srcOrd="4" destOrd="0" parTransId="{A8298425-7BFC-4D96-9D36-77C5FC4990E8}" sibTransId="{09E610F0-C9AB-40BC-8ECF-2084A0A5219F}"/>
    <dgm:cxn modelId="{DEA75B2A-FF47-4F35-82C3-7EE430EB2CDC}" srcId="{85291FE2-A88F-4D2B-8DA7-2FC311B6203F}" destId="{F9F3F982-725F-4740-A005-39FE07EE7CBD}" srcOrd="1" destOrd="0" parTransId="{C4C1FF2B-7DD0-43B8-BFE6-A4F2A0851CD0}" sibTransId="{AD6764B9-DC4C-4FC7-A94C-0002C2F33D5F}"/>
    <dgm:cxn modelId="{14A4043A-A2DB-493A-B812-E41B713BDBD2}" srcId="{46D0E78F-5888-49D4-8CB9-01E2EA360604}" destId="{85291FE2-A88F-4D2B-8DA7-2FC311B6203F}" srcOrd="0" destOrd="0" parTransId="{22FFF3DB-C83A-4952-A082-B7499F79CDB4}" sibTransId="{8C6623C7-6CFE-4BDB-84FE-D808BAC9B4ED}"/>
    <dgm:cxn modelId="{454DA347-0D66-4B59-8BB6-5D427B389D8D}" type="presOf" srcId="{28143B4D-C93F-4BB9-9E0E-55C081729B24}" destId="{EE3C5867-B067-4E18-AF4F-F0F22159CAEC}" srcOrd="0" destOrd="0" presId="urn:microsoft.com/office/officeart/2005/8/layout/radial6"/>
    <dgm:cxn modelId="{1012BB14-E1EC-4924-8F42-EBB1ABCAE4AB}" type="presOf" srcId="{DA2D2617-8D17-4FFD-84F6-229B3203537E}" destId="{1E5A18EB-9960-4752-89B1-65CBA4B4FE5B}" srcOrd="0" destOrd="0" presId="urn:microsoft.com/office/officeart/2005/8/layout/radial6"/>
    <dgm:cxn modelId="{DCF0D29C-FD66-4649-874E-9CE87E60497E}" type="presOf" srcId="{95EFBA23-3466-4DC2-8787-F80D43AB2499}" destId="{7DA3FC85-F1A4-4E37-BCCF-8392B050AE5D}" srcOrd="0" destOrd="0" presId="urn:microsoft.com/office/officeart/2005/8/layout/radial6"/>
    <dgm:cxn modelId="{D7E952D0-C457-4AF7-A02B-2FD95D1F5BD5}" type="presOf" srcId="{726DFCFD-EF8A-4C91-A2DA-6CA5ECEB54E8}" destId="{74B2EC16-2C66-4697-9E4C-E6578E8F97B2}" srcOrd="0" destOrd="0" presId="urn:microsoft.com/office/officeart/2005/8/layout/radial6"/>
    <dgm:cxn modelId="{7DC56D3A-B15B-40FD-9BE3-E1CA854C501C}" srcId="{85291FE2-A88F-4D2B-8DA7-2FC311B6203F}" destId="{726DFCFD-EF8A-4C91-A2DA-6CA5ECEB54E8}" srcOrd="2" destOrd="0" parTransId="{CEAF830A-1A5C-4493-8D45-FCF1AFECAD66}" sibTransId="{BE01E2C4-C677-49EF-8717-CA1377222A8D}"/>
    <dgm:cxn modelId="{509544AA-1FF9-4B05-9B5D-E3246ABA37BE}" srcId="{85291FE2-A88F-4D2B-8DA7-2FC311B6203F}" destId="{95EFBA23-3466-4DC2-8787-F80D43AB2499}" srcOrd="0" destOrd="0" parTransId="{E9197FAF-48C5-4333-BB30-E4EEF1DB9323}" sibTransId="{E742A3EC-0E1C-425A-975A-683D55F327A2}"/>
    <dgm:cxn modelId="{1249203F-552A-48DE-8539-27991BC4BF02}" type="presOf" srcId="{46D0E78F-5888-49D4-8CB9-01E2EA360604}" destId="{DC6FDE21-C8B1-42D3-A834-E73A5937C502}" srcOrd="0" destOrd="0" presId="urn:microsoft.com/office/officeart/2005/8/layout/radial6"/>
    <dgm:cxn modelId="{18EC2AAD-FEC2-4B2A-81E0-DB8AA8D67E7F}" type="presOf" srcId="{B7327F4E-4843-4738-86B8-5DA72C7C7FB0}" destId="{7CFFCC59-8778-4330-BD71-EFC65147CC93}" srcOrd="0" destOrd="0" presId="urn:microsoft.com/office/officeart/2005/8/layout/radial6"/>
    <dgm:cxn modelId="{326BE130-E972-4B8D-BEE8-4DD405CD61F7}" type="presOf" srcId="{BE01E2C4-C677-49EF-8717-CA1377222A8D}" destId="{DF563FEC-BF81-44F4-9DA5-370F0B59CE11}" srcOrd="0" destOrd="0" presId="urn:microsoft.com/office/officeart/2005/8/layout/radial6"/>
    <dgm:cxn modelId="{39AE2E70-7517-4975-A383-54216C982B9D}" type="presOf" srcId="{85291FE2-A88F-4D2B-8DA7-2FC311B6203F}" destId="{3DB97AA0-18F5-4BBC-BE7F-E7E060AFBD2E}" srcOrd="0" destOrd="0" presId="urn:microsoft.com/office/officeart/2005/8/layout/radial6"/>
    <dgm:cxn modelId="{94C2EE98-D213-4AFB-8571-3A8ABAE24777}" type="presOf" srcId="{F9F3F982-725F-4740-A005-39FE07EE7CBD}" destId="{C962C882-8714-49D8-9EB1-037370E2D594}" srcOrd="0" destOrd="0" presId="urn:microsoft.com/office/officeart/2005/8/layout/radial6"/>
    <dgm:cxn modelId="{645F8D94-80C7-4C20-91A7-F213FA2747A5}" type="presOf" srcId="{09E610F0-C9AB-40BC-8ECF-2084A0A5219F}" destId="{CC199D57-E616-42C0-9871-3290E2C200F0}" srcOrd="0" destOrd="0" presId="urn:microsoft.com/office/officeart/2005/8/layout/radial6"/>
    <dgm:cxn modelId="{B777DD31-2567-4680-B5A7-E97EB16D3119}" srcId="{85291FE2-A88F-4D2B-8DA7-2FC311B6203F}" destId="{B7327F4E-4843-4738-86B8-5DA72C7C7FB0}" srcOrd="3" destOrd="0" parTransId="{48BE8F02-474A-48BF-A548-48829F05858A}" sibTransId="{28143B4D-C93F-4BB9-9E0E-55C081729B24}"/>
    <dgm:cxn modelId="{A990E520-3CEB-4795-AF81-F61BA7876038}" type="presOf" srcId="{AD6764B9-DC4C-4FC7-A94C-0002C2F33D5F}" destId="{6F8E4054-6A83-4CAA-BE74-3C0D4F3D2B44}" srcOrd="0" destOrd="0" presId="urn:microsoft.com/office/officeart/2005/8/layout/radial6"/>
    <dgm:cxn modelId="{DEFEA302-9747-4067-9C58-453294B30F35}" type="presOf" srcId="{E742A3EC-0E1C-425A-975A-683D55F327A2}" destId="{A897D14C-81BF-49EB-AE7E-116BAA4BAA9F}" srcOrd="0" destOrd="0" presId="urn:microsoft.com/office/officeart/2005/8/layout/radial6"/>
    <dgm:cxn modelId="{832BAA72-8714-4297-85B3-2F969F4EF85A}" type="presParOf" srcId="{DC6FDE21-C8B1-42D3-A834-E73A5937C502}" destId="{3DB97AA0-18F5-4BBC-BE7F-E7E060AFBD2E}" srcOrd="0" destOrd="0" presId="urn:microsoft.com/office/officeart/2005/8/layout/radial6"/>
    <dgm:cxn modelId="{539B8D49-B9AF-498A-AC6D-2DDB04CCECBA}" type="presParOf" srcId="{DC6FDE21-C8B1-42D3-A834-E73A5937C502}" destId="{7DA3FC85-F1A4-4E37-BCCF-8392B050AE5D}" srcOrd="1" destOrd="0" presId="urn:microsoft.com/office/officeart/2005/8/layout/radial6"/>
    <dgm:cxn modelId="{D870CCCC-6152-422C-B4A5-73A2D2FFC018}" type="presParOf" srcId="{DC6FDE21-C8B1-42D3-A834-E73A5937C502}" destId="{FAEB97ED-DB8F-4AAA-B268-A22162DA476F}" srcOrd="2" destOrd="0" presId="urn:microsoft.com/office/officeart/2005/8/layout/radial6"/>
    <dgm:cxn modelId="{4EE24D21-D6DD-4BDC-840A-A46A54AAEFC5}" type="presParOf" srcId="{DC6FDE21-C8B1-42D3-A834-E73A5937C502}" destId="{A897D14C-81BF-49EB-AE7E-116BAA4BAA9F}" srcOrd="3" destOrd="0" presId="urn:microsoft.com/office/officeart/2005/8/layout/radial6"/>
    <dgm:cxn modelId="{D30888AF-6A16-44C6-8F0D-517022EA7C19}" type="presParOf" srcId="{DC6FDE21-C8B1-42D3-A834-E73A5937C502}" destId="{C962C882-8714-49D8-9EB1-037370E2D594}" srcOrd="4" destOrd="0" presId="urn:microsoft.com/office/officeart/2005/8/layout/radial6"/>
    <dgm:cxn modelId="{C1320FAB-4F41-4147-AA95-3BD1CAD2450A}" type="presParOf" srcId="{DC6FDE21-C8B1-42D3-A834-E73A5937C502}" destId="{DED80F81-4DE6-451B-A49F-A16923A51212}" srcOrd="5" destOrd="0" presId="urn:microsoft.com/office/officeart/2005/8/layout/radial6"/>
    <dgm:cxn modelId="{16EE580B-89CA-4F58-A51B-39C30D6CB4BB}" type="presParOf" srcId="{DC6FDE21-C8B1-42D3-A834-E73A5937C502}" destId="{6F8E4054-6A83-4CAA-BE74-3C0D4F3D2B44}" srcOrd="6" destOrd="0" presId="urn:microsoft.com/office/officeart/2005/8/layout/radial6"/>
    <dgm:cxn modelId="{AB7D55A0-B691-4737-9EAA-60011384B712}" type="presParOf" srcId="{DC6FDE21-C8B1-42D3-A834-E73A5937C502}" destId="{74B2EC16-2C66-4697-9E4C-E6578E8F97B2}" srcOrd="7" destOrd="0" presId="urn:microsoft.com/office/officeart/2005/8/layout/radial6"/>
    <dgm:cxn modelId="{6F56BAF1-7543-4D24-BE5E-7E92E83FFDEF}" type="presParOf" srcId="{DC6FDE21-C8B1-42D3-A834-E73A5937C502}" destId="{FB1C97A2-6224-46A8-B855-B9CB3CDF84EC}" srcOrd="8" destOrd="0" presId="urn:microsoft.com/office/officeart/2005/8/layout/radial6"/>
    <dgm:cxn modelId="{64A128CE-5A19-4C8C-A05D-000E8DF31821}" type="presParOf" srcId="{DC6FDE21-C8B1-42D3-A834-E73A5937C502}" destId="{DF563FEC-BF81-44F4-9DA5-370F0B59CE11}" srcOrd="9" destOrd="0" presId="urn:microsoft.com/office/officeart/2005/8/layout/radial6"/>
    <dgm:cxn modelId="{14B8E936-CE4D-43EE-9A86-F8EB927395A6}" type="presParOf" srcId="{DC6FDE21-C8B1-42D3-A834-E73A5937C502}" destId="{7CFFCC59-8778-4330-BD71-EFC65147CC93}" srcOrd="10" destOrd="0" presId="urn:microsoft.com/office/officeart/2005/8/layout/radial6"/>
    <dgm:cxn modelId="{D2ECDCCF-5499-482C-8253-384C6EA0B9C5}" type="presParOf" srcId="{DC6FDE21-C8B1-42D3-A834-E73A5937C502}" destId="{4E6968F8-80EE-4149-89CE-F61F7AF6D148}" srcOrd="11" destOrd="0" presId="urn:microsoft.com/office/officeart/2005/8/layout/radial6"/>
    <dgm:cxn modelId="{CA1E85EF-5203-4267-8C0C-C8F2C3EBFF3E}" type="presParOf" srcId="{DC6FDE21-C8B1-42D3-A834-E73A5937C502}" destId="{EE3C5867-B067-4E18-AF4F-F0F22159CAEC}" srcOrd="12" destOrd="0" presId="urn:microsoft.com/office/officeart/2005/8/layout/radial6"/>
    <dgm:cxn modelId="{9483DDD5-0826-46F9-AC83-5CC4E8DD81C0}" type="presParOf" srcId="{DC6FDE21-C8B1-42D3-A834-E73A5937C502}" destId="{1E5A18EB-9960-4752-89B1-65CBA4B4FE5B}" srcOrd="13" destOrd="0" presId="urn:microsoft.com/office/officeart/2005/8/layout/radial6"/>
    <dgm:cxn modelId="{DF804251-33A5-4EEC-929F-70E50E810741}" type="presParOf" srcId="{DC6FDE21-C8B1-42D3-A834-E73A5937C502}" destId="{5849723F-ED8B-4755-B312-32CF50C01BFB}" srcOrd="14" destOrd="0" presId="urn:microsoft.com/office/officeart/2005/8/layout/radial6"/>
    <dgm:cxn modelId="{5A22B047-15CD-441C-9119-876581B94FC2}" type="presParOf" srcId="{DC6FDE21-C8B1-42D3-A834-E73A5937C502}" destId="{CC199D57-E616-42C0-9871-3290E2C200F0}" srcOrd="15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D0E78F-5888-49D4-8CB9-01E2EA360604}" type="doc">
      <dgm:prSet loTypeId="urn:microsoft.com/office/officeart/2005/8/layout/radial6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pt-PT"/>
        </a:p>
      </dgm:t>
    </dgm:pt>
    <dgm:pt modelId="{85291FE2-A88F-4D2B-8DA7-2FC311B6203F}">
      <dgm:prSet phldrT="[Texto]"/>
      <dgm:spPr/>
      <dgm:t>
        <a:bodyPr/>
        <a:lstStyle/>
        <a:p>
          <a:r>
            <a:rPr lang="pt-PT" dirty="0" err="1" smtClean="0"/>
            <a:t>Atividades</a:t>
          </a:r>
          <a:endParaRPr lang="pt-PT" dirty="0"/>
        </a:p>
      </dgm:t>
    </dgm:pt>
    <dgm:pt modelId="{22FFF3DB-C83A-4952-A082-B7499F79CDB4}" type="parTrans" cxnId="{14A4043A-A2DB-493A-B812-E41B713BDBD2}">
      <dgm:prSet/>
      <dgm:spPr/>
      <dgm:t>
        <a:bodyPr/>
        <a:lstStyle/>
        <a:p>
          <a:endParaRPr lang="pt-PT"/>
        </a:p>
      </dgm:t>
    </dgm:pt>
    <dgm:pt modelId="{8C6623C7-6CFE-4BDB-84FE-D808BAC9B4ED}" type="sibTrans" cxnId="{14A4043A-A2DB-493A-B812-E41B713BDBD2}">
      <dgm:prSet/>
      <dgm:spPr/>
      <dgm:t>
        <a:bodyPr/>
        <a:lstStyle/>
        <a:p>
          <a:endParaRPr lang="pt-PT"/>
        </a:p>
      </dgm:t>
    </dgm:pt>
    <dgm:pt modelId="{95EFBA23-3466-4DC2-8787-F80D43AB2499}">
      <dgm:prSet phldrT="[Texto]"/>
      <dgm:spPr/>
      <dgm:t>
        <a:bodyPr/>
        <a:lstStyle/>
        <a:p>
          <a:r>
            <a:rPr lang="pt-PT" b="1" dirty="0" smtClean="0"/>
            <a:t>Conferência</a:t>
          </a:r>
          <a:endParaRPr lang="pt-PT" b="1" dirty="0"/>
        </a:p>
      </dgm:t>
    </dgm:pt>
    <dgm:pt modelId="{E9197FAF-48C5-4333-BB30-E4EEF1DB9323}" type="parTrans" cxnId="{509544AA-1FF9-4B05-9B5D-E3246ABA37BE}">
      <dgm:prSet/>
      <dgm:spPr/>
      <dgm:t>
        <a:bodyPr/>
        <a:lstStyle/>
        <a:p>
          <a:endParaRPr lang="pt-PT"/>
        </a:p>
      </dgm:t>
    </dgm:pt>
    <dgm:pt modelId="{E742A3EC-0E1C-425A-975A-683D55F327A2}" type="sibTrans" cxnId="{509544AA-1FF9-4B05-9B5D-E3246ABA37BE}">
      <dgm:prSet/>
      <dgm:spPr/>
      <dgm:t>
        <a:bodyPr/>
        <a:lstStyle/>
        <a:p>
          <a:endParaRPr lang="pt-PT"/>
        </a:p>
      </dgm:t>
    </dgm:pt>
    <dgm:pt modelId="{F9F3F982-725F-4740-A005-39FE07EE7CBD}">
      <dgm:prSet phldrT="[Texto]"/>
      <dgm:spPr/>
      <dgm:t>
        <a:bodyPr/>
        <a:lstStyle/>
        <a:p>
          <a:r>
            <a:rPr lang="en-GB" dirty="0" smtClean="0"/>
            <a:t>Competence </a:t>
          </a:r>
          <a:r>
            <a:rPr lang="en-GB" dirty="0" err="1" smtClean="0"/>
            <a:t>Counseling</a:t>
          </a:r>
          <a:r>
            <a:rPr lang="en-GB" dirty="0" smtClean="0"/>
            <a:t> Network </a:t>
          </a:r>
          <a:endParaRPr lang="pt-PT" b="1" dirty="0"/>
        </a:p>
      </dgm:t>
    </dgm:pt>
    <dgm:pt modelId="{C4C1FF2B-7DD0-43B8-BFE6-A4F2A0851CD0}" type="parTrans" cxnId="{DEA75B2A-FF47-4F35-82C3-7EE430EB2CDC}">
      <dgm:prSet/>
      <dgm:spPr/>
      <dgm:t>
        <a:bodyPr/>
        <a:lstStyle/>
        <a:p>
          <a:endParaRPr lang="pt-PT"/>
        </a:p>
      </dgm:t>
    </dgm:pt>
    <dgm:pt modelId="{AD6764B9-DC4C-4FC7-A94C-0002C2F33D5F}" type="sibTrans" cxnId="{DEA75B2A-FF47-4F35-82C3-7EE430EB2CDC}">
      <dgm:prSet/>
      <dgm:spPr/>
      <dgm:t>
        <a:bodyPr/>
        <a:lstStyle/>
        <a:p>
          <a:endParaRPr lang="pt-PT"/>
        </a:p>
      </dgm:t>
    </dgm:pt>
    <dgm:pt modelId="{726DFCFD-EF8A-4C91-A2DA-6CA5ECEB54E8}">
      <dgm:prSet phldrT="[Texto]"/>
      <dgm:spPr/>
      <dgm:t>
        <a:bodyPr/>
        <a:lstStyle/>
        <a:p>
          <a:r>
            <a:rPr lang="pt-PT" b="1" dirty="0" err="1" smtClean="0"/>
            <a:t>Gender</a:t>
          </a:r>
          <a:r>
            <a:rPr lang="pt-PT" b="1" dirty="0" smtClean="0"/>
            <a:t> </a:t>
          </a:r>
          <a:r>
            <a:rPr lang="pt-PT" b="1" dirty="0" err="1" smtClean="0"/>
            <a:t>Scan</a:t>
          </a:r>
          <a:endParaRPr lang="pt-PT" b="1" dirty="0"/>
        </a:p>
      </dgm:t>
    </dgm:pt>
    <dgm:pt modelId="{CEAF830A-1A5C-4493-8D45-FCF1AFECAD66}" type="parTrans" cxnId="{7DC56D3A-B15B-40FD-9BE3-E1CA854C501C}">
      <dgm:prSet/>
      <dgm:spPr/>
      <dgm:t>
        <a:bodyPr/>
        <a:lstStyle/>
        <a:p>
          <a:endParaRPr lang="pt-PT"/>
        </a:p>
      </dgm:t>
    </dgm:pt>
    <dgm:pt modelId="{BE01E2C4-C677-49EF-8717-CA1377222A8D}" type="sibTrans" cxnId="{7DC56D3A-B15B-40FD-9BE3-E1CA854C501C}">
      <dgm:prSet/>
      <dgm:spPr/>
      <dgm:t>
        <a:bodyPr/>
        <a:lstStyle/>
        <a:p>
          <a:endParaRPr lang="pt-PT"/>
        </a:p>
      </dgm:t>
    </dgm:pt>
    <dgm:pt modelId="{B7327F4E-4843-4738-86B8-5DA72C7C7FB0}">
      <dgm:prSet phldrT="[Texto]"/>
      <dgm:spPr/>
      <dgm:t>
        <a:bodyPr/>
        <a:lstStyle/>
        <a:p>
          <a:r>
            <a:rPr lang="pt-PT" b="1" dirty="0" err="1" smtClean="0"/>
            <a:t>Wellness</a:t>
          </a:r>
          <a:r>
            <a:rPr lang="pt-PT" b="1" dirty="0" smtClean="0"/>
            <a:t> </a:t>
          </a:r>
          <a:r>
            <a:rPr lang="pt-PT" b="1" dirty="0" err="1" smtClean="0"/>
            <a:t>Corporate</a:t>
          </a:r>
          <a:endParaRPr lang="pt-PT" b="1" dirty="0"/>
        </a:p>
      </dgm:t>
    </dgm:pt>
    <dgm:pt modelId="{48BE8F02-474A-48BF-A548-48829F05858A}" type="parTrans" cxnId="{B777DD31-2567-4680-B5A7-E97EB16D3119}">
      <dgm:prSet/>
      <dgm:spPr/>
      <dgm:t>
        <a:bodyPr/>
        <a:lstStyle/>
        <a:p>
          <a:endParaRPr lang="pt-PT"/>
        </a:p>
      </dgm:t>
    </dgm:pt>
    <dgm:pt modelId="{28143B4D-C93F-4BB9-9E0E-55C081729B24}" type="sibTrans" cxnId="{B777DD31-2567-4680-B5A7-E97EB16D3119}">
      <dgm:prSet/>
      <dgm:spPr/>
      <dgm:t>
        <a:bodyPr/>
        <a:lstStyle/>
        <a:p>
          <a:endParaRPr lang="pt-PT"/>
        </a:p>
      </dgm:t>
    </dgm:pt>
    <dgm:pt modelId="{DA2D2617-8D17-4FFD-84F6-229B3203537E}">
      <dgm:prSet phldrT="[Texto]"/>
      <dgm:spPr/>
      <dgm:t>
        <a:bodyPr/>
        <a:lstStyle/>
        <a:p>
          <a:r>
            <a:rPr lang="pt-PT" b="1" dirty="0" smtClean="0"/>
            <a:t>Academia</a:t>
          </a:r>
          <a:endParaRPr lang="pt-PT" b="1" dirty="0"/>
        </a:p>
      </dgm:t>
    </dgm:pt>
    <dgm:pt modelId="{A8298425-7BFC-4D96-9D36-77C5FC4990E8}" type="parTrans" cxnId="{9767EE9D-DDCF-4FD2-B34D-FBDB9BAEA7B8}">
      <dgm:prSet/>
      <dgm:spPr/>
      <dgm:t>
        <a:bodyPr/>
        <a:lstStyle/>
        <a:p>
          <a:endParaRPr lang="pt-PT"/>
        </a:p>
      </dgm:t>
    </dgm:pt>
    <dgm:pt modelId="{09E610F0-C9AB-40BC-8ECF-2084A0A5219F}" type="sibTrans" cxnId="{9767EE9D-DDCF-4FD2-B34D-FBDB9BAEA7B8}">
      <dgm:prSet/>
      <dgm:spPr/>
      <dgm:t>
        <a:bodyPr/>
        <a:lstStyle/>
        <a:p>
          <a:endParaRPr lang="pt-PT"/>
        </a:p>
      </dgm:t>
    </dgm:pt>
    <dgm:pt modelId="{DC6FDE21-C8B1-42D3-A834-E73A5937C502}" type="pres">
      <dgm:prSet presAssocID="{46D0E78F-5888-49D4-8CB9-01E2EA3606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DB97AA0-18F5-4BBC-BE7F-E7E060AFBD2E}" type="pres">
      <dgm:prSet presAssocID="{85291FE2-A88F-4D2B-8DA7-2FC311B6203F}" presName="centerShape" presStyleLbl="node0" presStyleIdx="0" presStyleCnt="1"/>
      <dgm:spPr/>
      <dgm:t>
        <a:bodyPr/>
        <a:lstStyle/>
        <a:p>
          <a:endParaRPr lang="pt-PT"/>
        </a:p>
      </dgm:t>
    </dgm:pt>
    <dgm:pt modelId="{7DA3FC85-F1A4-4E37-BCCF-8392B050AE5D}" type="pres">
      <dgm:prSet presAssocID="{95EFBA23-3466-4DC2-8787-F80D43AB249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AEB97ED-DB8F-4AAA-B268-A22162DA476F}" type="pres">
      <dgm:prSet presAssocID="{95EFBA23-3466-4DC2-8787-F80D43AB2499}" presName="dummy" presStyleCnt="0"/>
      <dgm:spPr/>
      <dgm:t>
        <a:bodyPr/>
        <a:lstStyle/>
        <a:p>
          <a:endParaRPr lang="pt-PT"/>
        </a:p>
      </dgm:t>
    </dgm:pt>
    <dgm:pt modelId="{A897D14C-81BF-49EB-AE7E-116BAA4BAA9F}" type="pres">
      <dgm:prSet presAssocID="{E742A3EC-0E1C-425A-975A-683D55F327A2}" presName="sibTrans" presStyleLbl="sibTrans2D1" presStyleIdx="0" presStyleCnt="5"/>
      <dgm:spPr/>
      <dgm:t>
        <a:bodyPr/>
        <a:lstStyle/>
        <a:p>
          <a:endParaRPr lang="pt-PT"/>
        </a:p>
      </dgm:t>
    </dgm:pt>
    <dgm:pt modelId="{C962C882-8714-49D8-9EB1-037370E2D594}" type="pres">
      <dgm:prSet presAssocID="{F9F3F982-725F-4740-A005-39FE07EE7CB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ED80F81-4DE6-451B-A49F-A16923A51212}" type="pres">
      <dgm:prSet presAssocID="{F9F3F982-725F-4740-A005-39FE07EE7CBD}" presName="dummy" presStyleCnt="0"/>
      <dgm:spPr/>
      <dgm:t>
        <a:bodyPr/>
        <a:lstStyle/>
        <a:p>
          <a:endParaRPr lang="pt-PT"/>
        </a:p>
      </dgm:t>
    </dgm:pt>
    <dgm:pt modelId="{6F8E4054-6A83-4CAA-BE74-3C0D4F3D2B44}" type="pres">
      <dgm:prSet presAssocID="{AD6764B9-DC4C-4FC7-A94C-0002C2F33D5F}" presName="sibTrans" presStyleLbl="sibTrans2D1" presStyleIdx="1" presStyleCnt="5"/>
      <dgm:spPr/>
      <dgm:t>
        <a:bodyPr/>
        <a:lstStyle/>
        <a:p>
          <a:endParaRPr lang="pt-PT"/>
        </a:p>
      </dgm:t>
    </dgm:pt>
    <dgm:pt modelId="{74B2EC16-2C66-4697-9E4C-E6578E8F97B2}" type="pres">
      <dgm:prSet presAssocID="{726DFCFD-EF8A-4C91-A2DA-6CA5ECEB54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B1C97A2-6224-46A8-B855-B9CB3CDF84EC}" type="pres">
      <dgm:prSet presAssocID="{726DFCFD-EF8A-4C91-A2DA-6CA5ECEB54E8}" presName="dummy" presStyleCnt="0"/>
      <dgm:spPr/>
      <dgm:t>
        <a:bodyPr/>
        <a:lstStyle/>
        <a:p>
          <a:endParaRPr lang="pt-PT"/>
        </a:p>
      </dgm:t>
    </dgm:pt>
    <dgm:pt modelId="{DF563FEC-BF81-44F4-9DA5-370F0B59CE11}" type="pres">
      <dgm:prSet presAssocID="{BE01E2C4-C677-49EF-8717-CA1377222A8D}" presName="sibTrans" presStyleLbl="sibTrans2D1" presStyleIdx="2" presStyleCnt="5"/>
      <dgm:spPr/>
      <dgm:t>
        <a:bodyPr/>
        <a:lstStyle/>
        <a:p>
          <a:endParaRPr lang="pt-PT"/>
        </a:p>
      </dgm:t>
    </dgm:pt>
    <dgm:pt modelId="{7CFFCC59-8778-4330-BD71-EFC65147CC93}" type="pres">
      <dgm:prSet presAssocID="{B7327F4E-4843-4738-86B8-5DA72C7C7F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E6968F8-80EE-4149-89CE-F61F7AF6D148}" type="pres">
      <dgm:prSet presAssocID="{B7327F4E-4843-4738-86B8-5DA72C7C7FB0}" presName="dummy" presStyleCnt="0"/>
      <dgm:spPr/>
      <dgm:t>
        <a:bodyPr/>
        <a:lstStyle/>
        <a:p>
          <a:endParaRPr lang="pt-PT"/>
        </a:p>
      </dgm:t>
    </dgm:pt>
    <dgm:pt modelId="{EE3C5867-B067-4E18-AF4F-F0F22159CAEC}" type="pres">
      <dgm:prSet presAssocID="{28143B4D-C93F-4BB9-9E0E-55C081729B24}" presName="sibTrans" presStyleLbl="sibTrans2D1" presStyleIdx="3" presStyleCnt="5"/>
      <dgm:spPr/>
      <dgm:t>
        <a:bodyPr/>
        <a:lstStyle/>
        <a:p>
          <a:endParaRPr lang="pt-PT"/>
        </a:p>
      </dgm:t>
    </dgm:pt>
    <dgm:pt modelId="{1E5A18EB-9960-4752-89B1-65CBA4B4FE5B}" type="pres">
      <dgm:prSet presAssocID="{DA2D2617-8D17-4FFD-84F6-229B320353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849723F-ED8B-4755-B312-32CF50C01BFB}" type="pres">
      <dgm:prSet presAssocID="{DA2D2617-8D17-4FFD-84F6-229B3203537E}" presName="dummy" presStyleCnt="0"/>
      <dgm:spPr/>
      <dgm:t>
        <a:bodyPr/>
        <a:lstStyle/>
        <a:p>
          <a:endParaRPr lang="pt-PT"/>
        </a:p>
      </dgm:t>
    </dgm:pt>
    <dgm:pt modelId="{CC199D57-E616-42C0-9871-3290E2C200F0}" type="pres">
      <dgm:prSet presAssocID="{09E610F0-C9AB-40BC-8ECF-2084A0A5219F}" presName="sibTrans" presStyleLbl="sibTrans2D1" presStyleIdx="4" presStyleCnt="5"/>
      <dgm:spPr/>
      <dgm:t>
        <a:bodyPr/>
        <a:lstStyle/>
        <a:p>
          <a:endParaRPr lang="pt-PT"/>
        </a:p>
      </dgm:t>
    </dgm:pt>
  </dgm:ptLst>
  <dgm:cxnLst>
    <dgm:cxn modelId="{7986B94B-0650-4A6F-848B-9C62CF724B44}" type="presOf" srcId="{726DFCFD-EF8A-4C91-A2DA-6CA5ECEB54E8}" destId="{74B2EC16-2C66-4697-9E4C-E6578E8F97B2}" srcOrd="0" destOrd="0" presId="urn:microsoft.com/office/officeart/2005/8/layout/radial6"/>
    <dgm:cxn modelId="{9767EE9D-DDCF-4FD2-B34D-FBDB9BAEA7B8}" srcId="{85291FE2-A88F-4D2B-8DA7-2FC311B6203F}" destId="{DA2D2617-8D17-4FFD-84F6-229B3203537E}" srcOrd="4" destOrd="0" parTransId="{A8298425-7BFC-4D96-9D36-77C5FC4990E8}" sibTransId="{09E610F0-C9AB-40BC-8ECF-2084A0A5219F}"/>
    <dgm:cxn modelId="{DEA75B2A-FF47-4F35-82C3-7EE430EB2CDC}" srcId="{85291FE2-A88F-4D2B-8DA7-2FC311B6203F}" destId="{F9F3F982-725F-4740-A005-39FE07EE7CBD}" srcOrd="1" destOrd="0" parTransId="{C4C1FF2B-7DD0-43B8-BFE6-A4F2A0851CD0}" sibTransId="{AD6764B9-DC4C-4FC7-A94C-0002C2F33D5F}"/>
    <dgm:cxn modelId="{14A4043A-A2DB-493A-B812-E41B713BDBD2}" srcId="{46D0E78F-5888-49D4-8CB9-01E2EA360604}" destId="{85291FE2-A88F-4D2B-8DA7-2FC311B6203F}" srcOrd="0" destOrd="0" parTransId="{22FFF3DB-C83A-4952-A082-B7499F79CDB4}" sibTransId="{8C6623C7-6CFE-4BDB-84FE-D808BAC9B4ED}"/>
    <dgm:cxn modelId="{7DC56D3A-B15B-40FD-9BE3-E1CA854C501C}" srcId="{85291FE2-A88F-4D2B-8DA7-2FC311B6203F}" destId="{726DFCFD-EF8A-4C91-A2DA-6CA5ECEB54E8}" srcOrd="2" destOrd="0" parTransId="{CEAF830A-1A5C-4493-8D45-FCF1AFECAD66}" sibTransId="{BE01E2C4-C677-49EF-8717-CA1377222A8D}"/>
    <dgm:cxn modelId="{509544AA-1FF9-4B05-9B5D-E3246ABA37BE}" srcId="{85291FE2-A88F-4D2B-8DA7-2FC311B6203F}" destId="{95EFBA23-3466-4DC2-8787-F80D43AB2499}" srcOrd="0" destOrd="0" parTransId="{E9197FAF-48C5-4333-BB30-E4EEF1DB9323}" sibTransId="{E742A3EC-0E1C-425A-975A-683D55F327A2}"/>
    <dgm:cxn modelId="{BAC146FA-8B99-443B-9A24-F2BE6531F950}" type="presOf" srcId="{46D0E78F-5888-49D4-8CB9-01E2EA360604}" destId="{DC6FDE21-C8B1-42D3-A834-E73A5937C502}" srcOrd="0" destOrd="0" presId="urn:microsoft.com/office/officeart/2005/8/layout/radial6"/>
    <dgm:cxn modelId="{95AA3A1C-BD02-4808-B763-9F90055DFF45}" type="presOf" srcId="{E742A3EC-0E1C-425A-975A-683D55F327A2}" destId="{A897D14C-81BF-49EB-AE7E-116BAA4BAA9F}" srcOrd="0" destOrd="0" presId="urn:microsoft.com/office/officeart/2005/8/layout/radial6"/>
    <dgm:cxn modelId="{C51014EF-EA4D-4939-A9DA-DA25C3BAC4AC}" type="presOf" srcId="{AD6764B9-DC4C-4FC7-A94C-0002C2F33D5F}" destId="{6F8E4054-6A83-4CAA-BE74-3C0D4F3D2B44}" srcOrd="0" destOrd="0" presId="urn:microsoft.com/office/officeart/2005/8/layout/radial6"/>
    <dgm:cxn modelId="{C55CB36E-ABB4-4DF7-8B9C-B37C088B4D8F}" type="presOf" srcId="{B7327F4E-4843-4738-86B8-5DA72C7C7FB0}" destId="{7CFFCC59-8778-4330-BD71-EFC65147CC93}" srcOrd="0" destOrd="0" presId="urn:microsoft.com/office/officeart/2005/8/layout/radial6"/>
    <dgm:cxn modelId="{35F0A50F-7D69-4963-83D2-A74D9B38A626}" type="presOf" srcId="{95EFBA23-3466-4DC2-8787-F80D43AB2499}" destId="{7DA3FC85-F1A4-4E37-BCCF-8392B050AE5D}" srcOrd="0" destOrd="0" presId="urn:microsoft.com/office/officeart/2005/8/layout/radial6"/>
    <dgm:cxn modelId="{D2B505F9-1108-42F3-8AC6-F7D837222302}" type="presOf" srcId="{85291FE2-A88F-4D2B-8DA7-2FC311B6203F}" destId="{3DB97AA0-18F5-4BBC-BE7F-E7E060AFBD2E}" srcOrd="0" destOrd="0" presId="urn:microsoft.com/office/officeart/2005/8/layout/radial6"/>
    <dgm:cxn modelId="{72B0CC5B-5ADA-400A-BF28-E610DFF84150}" type="presOf" srcId="{DA2D2617-8D17-4FFD-84F6-229B3203537E}" destId="{1E5A18EB-9960-4752-89B1-65CBA4B4FE5B}" srcOrd="0" destOrd="0" presId="urn:microsoft.com/office/officeart/2005/8/layout/radial6"/>
    <dgm:cxn modelId="{B777DD31-2567-4680-B5A7-E97EB16D3119}" srcId="{85291FE2-A88F-4D2B-8DA7-2FC311B6203F}" destId="{B7327F4E-4843-4738-86B8-5DA72C7C7FB0}" srcOrd="3" destOrd="0" parTransId="{48BE8F02-474A-48BF-A548-48829F05858A}" sibTransId="{28143B4D-C93F-4BB9-9E0E-55C081729B24}"/>
    <dgm:cxn modelId="{5FBB7862-D3E2-4B4E-86D6-F862D096A3B4}" type="presOf" srcId="{BE01E2C4-C677-49EF-8717-CA1377222A8D}" destId="{DF563FEC-BF81-44F4-9DA5-370F0B59CE11}" srcOrd="0" destOrd="0" presId="urn:microsoft.com/office/officeart/2005/8/layout/radial6"/>
    <dgm:cxn modelId="{FEE0C8BE-9AE7-4D9E-A01D-D347D60B85CD}" type="presOf" srcId="{F9F3F982-725F-4740-A005-39FE07EE7CBD}" destId="{C962C882-8714-49D8-9EB1-037370E2D594}" srcOrd="0" destOrd="0" presId="urn:microsoft.com/office/officeart/2005/8/layout/radial6"/>
    <dgm:cxn modelId="{097B6B86-31E9-4E0D-B7B4-12F51FC58EA2}" type="presOf" srcId="{09E610F0-C9AB-40BC-8ECF-2084A0A5219F}" destId="{CC199D57-E616-42C0-9871-3290E2C200F0}" srcOrd="0" destOrd="0" presId="urn:microsoft.com/office/officeart/2005/8/layout/radial6"/>
    <dgm:cxn modelId="{7EBD98C0-CFB1-4048-BAD3-4233F8B1D6C5}" type="presOf" srcId="{28143B4D-C93F-4BB9-9E0E-55C081729B24}" destId="{EE3C5867-B067-4E18-AF4F-F0F22159CAEC}" srcOrd="0" destOrd="0" presId="urn:microsoft.com/office/officeart/2005/8/layout/radial6"/>
    <dgm:cxn modelId="{061A2843-E53A-45D3-A099-C099E7CD9BBF}" type="presParOf" srcId="{DC6FDE21-C8B1-42D3-A834-E73A5937C502}" destId="{3DB97AA0-18F5-4BBC-BE7F-E7E060AFBD2E}" srcOrd="0" destOrd="0" presId="urn:microsoft.com/office/officeart/2005/8/layout/radial6"/>
    <dgm:cxn modelId="{6CD29B83-EA2B-43F5-96E6-1BDE74FB04D0}" type="presParOf" srcId="{DC6FDE21-C8B1-42D3-A834-E73A5937C502}" destId="{7DA3FC85-F1A4-4E37-BCCF-8392B050AE5D}" srcOrd="1" destOrd="0" presId="urn:microsoft.com/office/officeart/2005/8/layout/radial6"/>
    <dgm:cxn modelId="{BB1D23ED-74EA-4CC1-9B3E-234C36B25A1E}" type="presParOf" srcId="{DC6FDE21-C8B1-42D3-A834-E73A5937C502}" destId="{FAEB97ED-DB8F-4AAA-B268-A22162DA476F}" srcOrd="2" destOrd="0" presId="urn:microsoft.com/office/officeart/2005/8/layout/radial6"/>
    <dgm:cxn modelId="{E4465A83-51CF-423F-A35B-30B29BD7F02A}" type="presParOf" srcId="{DC6FDE21-C8B1-42D3-A834-E73A5937C502}" destId="{A897D14C-81BF-49EB-AE7E-116BAA4BAA9F}" srcOrd="3" destOrd="0" presId="urn:microsoft.com/office/officeart/2005/8/layout/radial6"/>
    <dgm:cxn modelId="{6C8A26FB-8866-4210-8D2F-7BB8D2770F0C}" type="presParOf" srcId="{DC6FDE21-C8B1-42D3-A834-E73A5937C502}" destId="{C962C882-8714-49D8-9EB1-037370E2D594}" srcOrd="4" destOrd="0" presId="urn:microsoft.com/office/officeart/2005/8/layout/radial6"/>
    <dgm:cxn modelId="{D7405E2E-6A1F-42D4-85A7-728540A8437B}" type="presParOf" srcId="{DC6FDE21-C8B1-42D3-A834-E73A5937C502}" destId="{DED80F81-4DE6-451B-A49F-A16923A51212}" srcOrd="5" destOrd="0" presId="urn:microsoft.com/office/officeart/2005/8/layout/radial6"/>
    <dgm:cxn modelId="{7ACD41B1-B54E-471B-9990-7BF68E9EBF28}" type="presParOf" srcId="{DC6FDE21-C8B1-42D3-A834-E73A5937C502}" destId="{6F8E4054-6A83-4CAA-BE74-3C0D4F3D2B44}" srcOrd="6" destOrd="0" presId="urn:microsoft.com/office/officeart/2005/8/layout/radial6"/>
    <dgm:cxn modelId="{EFE78E28-3807-4B08-A965-F374ECF28FA8}" type="presParOf" srcId="{DC6FDE21-C8B1-42D3-A834-E73A5937C502}" destId="{74B2EC16-2C66-4697-9E4C-E6578E8F97B2}" srcOrd="7" destOrd="0" presId="urn:microsoft.com/office/officeart/2005/8/layout/radial6"/>
    <dgm:cxn modelId="{02344ED3-E51A-44FF-9F5B-5A8807B989AA}" type="presParOf" srcId="{DC6FDE21-C8B1-42D3-A834-E73A5937C502}" destId="{FB1C97A2-6224-46A8-B855-B9CB3CDF84EC}" srcOrd="8" destOrd="0" presId="urn:microsoft.com/office/officeart/2005/8/layout/radial6"/>
    <dgm:cxn modelId="{88909185-B5B1-4DD6-B4A1-02055379854F}" type="presParOf" srcId="{DC6FDE21-C8B1-42D3-A834-E73A5937C502}" destId="{DF563FEC-BF81-44F4-9DA5-370F0B59CE11}" srcOrd="9" destOrd="0" presId="urn:microsoft.com/office/officeart/2005/8/layout/radial6"/>
    <dgm:cxn modelId="{6024B1A5-A7F7-41DD-AD43-5628B61ECB32}" type="presParOf" srcId="{DC6FDE21-C8B1-42D3-A834-E73A5937C502}" destId="{7CFFCC59-8778-4330-BD71-EFC65147CC93}" srcOrd="10" destOrd="0" presId="urn:microsoft.com/office/officeart/2005/8/layout/radial6"/>
    <dgm:cxn modelId="{CEDED154-5ECC-431B-B25B-E9327ABEB31F}" type="presParOf" srcId="{DC6FDE21-C8B1-42D3-A834-E73A5937C502}" destId="{4E6968F8-80EE-4149-89CE-F61F7AF6D148}" srcOrd="11" destOrd="0" presId="urn:microsoft.com/office/officeart/2005/8/layout/radial6"/>
    <dgm:cxn modelId="{439E34C6-D179-42FD-A778-2CDE67E995AB}" type="presParOf" srcId="{DC6FDE21-C8B1-42D3-A834-E73A5937C502}" destId="{EE3C5867-B067-4E18-AF4F-F0F22159CAEC}" srcOrd="12" destOrd="0" presId="urn:microsoft.com/office/officeart/2005/8/layout/radial6"/>
    <dgm:cxn modelId="{1109F5B9-BE1E-43C4-B2B1-7D5CA96E26D2}" type="presParOf" srcId="{DC6FDE21-C8B1-42D3-A834-E73A5937C502}" destId="{1E5A18EB-9960-4752-89B1-65CBA4B4FE5B}" srcOrd="13" destOrd="0" presId="urn:microsoft.com/office/officeart/2005/8/layout/radial6"/>
    <dgm:cxn modelId="{B61DE860-62FC-4F17-8FFF-42477BF2ED85}" type="presParOf" srcId="{DC6FDE21-C8B1-42D3-A834-E73A5937C502}" destId="{5849723F-ED8B-4755-B312-32CF50C01BFB}" srcOrd="14" destOrd="0" presId="urn:microsoft.com/office/officeart/2005/8/layout/radial6"/>
    <dgm:cxn modelId="{E2306F3B-AD0A-46B2-859C-AADF1B77C551}" type="presParOf" srcId="{DC6FDE21-C8B1-42D3-A834-E73A5937C502}" destId="{CC199D57-E616-42C0-9871-3290E2C200F0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0EBA-A2CB-4A4B-B481-2D071BA73856}" type="datetimeFigureOut">
              <a:rPr lang="pt-PT" smtClean="0"/>
              <a:pPr/>
              <a:t>02/02/2021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43D5-F956-4A7A-8596-4B9D3131EBE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3042" y="1553759"/>
            <a:ext cx="60007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PT" sz="2400" b="1" dirty="0" smtClean="0">
                <a:solidFill>
                  <a:srgbClr val="92224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Plano de </a:t>
            </a:r>
            <a:r>
              <a:rPr lang="pt-PT" sz="2400" b="1" dirty="0" err="1" smtClean="0">
                <a:solidFill>
                  <a:srgbClr val="92224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Atividades</a:t>
            </a:r>
            <a:r>
              <a:rPr lang="pt-PT" sz="2400" b="1" dirty="0" smtClean="0">
                <a:solidFill>
                  <a:srgbClr val="92224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2021</a:t>
            </a:r>
          </a:p>
          <a:p>
            <a:pPr algn="ctr"/>
            <a:endParaRPr lang="pt-PT" b="1" dirty="0" smtClean="0">
              <a:solidFill>
                <a:srgbClr val="92224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PT" b="1" dirty="0" smtClean="0">
              <a:solidFill>
                <a:srgbClr val="92224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P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de </a:t>
            </a:r>
            <a:r>
              <a:rPr lang="pt-P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fevereiro</a:t>
            </a:r>
            <a:r>
              <a:rPr lang="pt-P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2021</a:t>
            </a:r>
            <a:endParaRPr lang="pt-P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7" descr="logo MAO-preto-fundo 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214296"/>
            <a:ext cx="1721398" cy="117872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/>
        </p:nvGraphicFramePr>
        <p:xfrm>
          <a:off x="1214414" y="285734"/>
          <a:ext cx="764386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71436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Objetivos</a:t>
            </a:r>
            <a:r>
              <a:rPr lang="pt-PT" sz="2000" b="1" dirty="0" smtClean="0"/>
              <a:t> Operacionais</a:t>
            </a:r>
            <a:endParaRPr lang="pt-PT" sz="20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2286000" y="1214428"/>
            <a:ext cx="628652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u="sng" dirty="0" smtClean="0"/>
              <a:t>Desenvolver a presença no </a:t>
            </a:r>
            <a:r>
              <a:rPr lang="pt-PT" sz="1600" b="1" u="sng" dirty="0" err="1" smtClean="0"/>
              <a:t>Instagram</a:t>
            </a:r>
            <a:endParaRPr lang="pt-PT" sz="1600" b="1" u="sng" dirty="0" smtClean="0"/>
          </a:p>
          <a:p>
            <a:endParaRPr lang="pt-PT" sz="1600" dirty="0" smtClean="0"/>
          </a:p>
          <a:p>
            <a:r>
              <a:rPr lang="pt-PT" sz="1600" i="1" dirty="0" smtClean="0"/>
              <a:t>Indicadores: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7500 seguidores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Triplicar </a:t>
            </a:r>
            <a:r>
              <a:rPr lang="pt-PT" sz="1600" dirty="0" err="1" smtClean="0"/>
              <a:t>interação</a:t>
            </a:r>
            <a:r>
              <a:rPr lang="pt-PT" sz="1600" dirty="0" smtClean="0"/>
              <a:t> nas publicações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Triplicar audiência nos </a:t>
            </a:r>
            <a:r>
              <a:rPr lang="pt-PT" sz="1600" dirty="0" err="1" smtClean="0"/>
              <a:t>lives</a:t>
            </a:r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5 rubricas em formato vídeo por semana, em regime de continuidade</a:t>
            </a:r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i="1" dirty="0" smtClean="0"/>
          </a:p>
          <a:p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71436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Objetivos</a:t>
            </a:r>
            <a:r>
              <a:rPr lang="pt-PT" sz="2000" b="1" dirty="0" smtClean="0"/>
              <a:t> Operacionais</a:t>
            </a:r>
            <a:endParaRPr lang="pt-PT" sz="20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2286000" y="1214428"/>
            <a:ext cx="62865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u="sng" dirty="0" smtClean="0"/>
              <a:t>Desenvolver a presença no </a:t>
            </a:r>
            <a:r>
              <a:rPr lang="pt-PT" sz="1600" b="1" u="sng" dirty="0" err="1" smtClean="0"/>
              <a:t>Linkedin</a:t>
            </a:r>
            <a:endParaRPr lang="pt-PT" sz="1600" b="1" u="sng" dirty="0" smtClean="0"/>
          </a:p>
          <a:p>
            <a:endParaRPr lang="pt-PT" sz="1600" dirty="0" smtClean="0"/>
          </a:p>
          <a:p>
            <a:r>
              <a:rPr lang="pt-PT" sz="1600" i="1" dirty="0" smtClean="0"/>
              <a:t>Indicadores: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1500 seguidores na página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1000 membros no grupo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Triplicar </a:t>
            </a:r>
            <a:r>
              <a:rPr lang="pt-PT" sz="1600" dirty="0" err="1" smtClean="0"/>
              <a:t>interação</a:t>
            </a:r>
            <a:r>
              <a:rPr lang="pt-PT" sz="1600" dirty="0" smtClean="0"/>
              <a:t> nas publicações</a:t>
            </a:r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i="1" dirty="0" smtClean="0"/>
          </a:p>
          <a:p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71436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Objetivos</a:t>
            </a:r>
            <a:r>
              <a:rPr lang="pt-PT" sz="2000" b="1" dirty="0" smtClean="0"/>
              <a:t> Operacionais</a:t>
            </a:r>
            <a:endParaRPr lang="pt-PT" sz="20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2286000" y="1214428"/>
            <a:ext cx="628652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u="sng" dirty="0" smtClean="0"/>
              <a:t>Desenvolver a presença no </a:t>
            </a:r>
            <a:r>
              <a:rPr lang="pt-PT" sz="1600" b="1" u="sng" dirty="0" err="1" smtClean="0"/>
              <a:t>Youtube</a:t>
            </a:r>
            <a:endParaRPr lang="pt-PT" sz="1600" b="1" u="sng" dirty="0" smtClean="0"/>
          </a:p>
          <a:p>
            <a:endParaRPr lang="pt-PT" sz="1600" dirty="0" smtClean="0"/>
          </a:p>
          <a:p>
            <a:r>
              <a:rPr lang="pt-PT" sz="1600" i="1" dirty="0" smtClean="0"/>
              <a:t>Indicadores: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1000 inscritos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Triplicar </a:t>
            </a:r>
            <a:r>
              <a:rPr lang="pt-PT" sz="1600" dirty="0" err="1" smtClean="0"/>
              <a:t>interação</a:t>
            </a:r>
            <a:r>
              <a:rPr lang="pt-PT" sz="1600" dirty="0" smtClean="0"/>
              <a:t> nas publicações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5 rubricas em formato vídeo por semana, em regime de continuidade</a:t>
            </a:r>
          </a:p>
          <a:p>
            <a:pPr>
              <a:buFont typeface="Arial" pitchFamily="34" charset="0"/>
              <a:buChar char="•"/>
            </a:pPr>
            <a:endParaRPr lang="pt-PT" sz="1600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i="1" dirty="0" smtClean="0"/>
          </a:p>
          <a:p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71436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Objetivos</a:t>
            </a:r>
            <a:r>
              <a:rPr lang="pt-PT" sz="2000" b="1" dirty="0" smtClean="0"/>
              <a:t> Operacionais</a:t>
            </a:r>
            <a:endParaRPr lang="pt-PT" sz="20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2286000" y="1214428"/>
            <a:ext cx="62865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u="sng" dirty="0" smtClean="0"/>
              <a:t>Desenvolver a presença no </a:t>
            </a:r>
            <a:r>
              <a:rPr lang="pt-PT" sz="1600" b="1" u="sng" dirty="0" err="1" smtClean="0"/>
              <a:t>Facebook</a:t>
            </a:r>
            <a:endParaRPr lang="pt-PT" sz="1600" b="1" u="sng" dirty="0" smtClean="0"/>
          </a:p>
          <a:p>
            <a:endParaRPr lang="pt-PT" sz="1600" dirty="0" smtClean="0"/>
          </a:p>
          <a:p>
            <a:r>
              <a:rPr lang="pt-PT" sz="1600" i="1" dirty="0" smtClean="0"/>
              <a:t>Indicadores: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150 000 membros do grupo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25 000 gostos na página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Manter </a:t>
            </a:r>
            <a:r>
              <a:rPr lang="pt-PT" sz="1600" dirty="0" err="1" smtClean="0"/>
              <a:t>interação</a:t>
            </a:r>
            <a:r>
              <a:rPr lang="pt-PT" sz="1600" dirty="0" smtClean="0"/>
              <a:t> nas publicações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5 rubricas em formato vídeo por semana, no grupo, em regime de continuidade</a:t>
            </a:r>
          </a:p>
          <a:p>
            <a:pPr>
              <a:buFont typeface="Arial" pitchFamily="34" charset="0"/>
              <a:buChar char="•"/>
            </a:pPr>
            <a:endParaRPr lang="pt-PT" sz="1600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i="1" dirty="0" smtClean="0"/>
          </a:p>
          <a:p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71436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Objetivos</a:t>
            </a:r>
            <a:r>
              <a:rPr lang="pt-PT" sz="2000" b="1" dirty="0" smtClean="0"/>
              <a:t> Operacionais</a:t>
            </a:r>
            <a:endParaRPr lang="pt-PT" sz="20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2286000" y="1214428"/>
            <a:ext cx="628652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u="sng" dirty="0" smtClean="0"/>
              <a:t>Aumentar a </a:t>
            </a:r>
            <a:r>
              <a:rPr lang="pt-PT" sz="1600" b="1" u="sng" dirty="0" err="1" smtClean="0"/>
              <a:t>mailling</a:t>
            </a:r>
            <a:r>
              <a:rPr lang="pt-PT" sz="1600" b="1" u="sng" dirty="0" smtClean="0"/>
              <a:t> </a:t>
            </a:r>
            <a:r>
              <a:rPr lang="pt-PT" sz="1600" b="1" u="sng" dirty="0" err="1" smtClean="0"/>
              <a:t>list</a:t>
            </a:r>
            <a:endParaRPr lang="pt-PT" sz="1600" b="1" u="sng" dirty="0" smtClean="0"/>
          </a:p>
          <a:p>
            <a:endParaRPr lang="pt-PT" sz="1600" dirty="0" smtClean="0"/>
          </a:p>
          <a:p>
            <a:r>
              <a:rPr lang="pt-PT" sz="1600" i="1" dirty="0" smtClean="0"/>
              <a:t>Indicadores: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5000 subscritores até ao final de 2021</a:t>
            </a:r>
          </a:p>
          <a:p>
            <a:pPr>
              <a:buFont typeface="Arial" pitchFamily="34" charset="0"/>
              <a:buChar char="•"/>
            </a:pPr>
            <a:endParaRPr lang="pt-PT" sz="1600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i="1" dirty="0" smtClean="0"/>
          </a:p>
          <a:p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71436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Objetivos</a:t>
            </a:r>
            <a:r>
              <a:rPr lang="pt-PT" sz="2000" b="1" dirty="0" smtClean="0"/>
              <a:t> Operacionais</a:t>
            </a:r>
            <a:endParaRPr lang="pt-PT" sz="20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2286000" y="1214428"/>
            <a:ext cx="62865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u="sng" dirty="0" smtClean="0"/>
              <a:t>Melhorar o Portal</a:t>
            </a:r>
          </a:p>
          <a:p>
            <a:endParaRPr lang="pt-PT" sz="1600" dirty="0" smtClean="0"/>
          </a:p>
          <a:p>
            <a:r>
              <a:rPr lang="pt-PT" sz="1600" i="1" dirty="0" smtClean="0"/>
              <a:t>Indicadores: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Reformulação do Portal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8 artigos de patrocinadoras publicados semanalmente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4 testemunhos de patrocinadoras publicados mensalmente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Triplicar visitantes</a:t>
            </a:r>
          </a:p>
          <a:p>
            <a:pPr>
              <a:buFont typeface="Arial" pitchFamily="34" charset="0"/>
              <a:buChar char="•"/>
            </a:pPr>
            <a:endParaRPr lang="pt-PT" sz="1600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i="1" dirty="0" smtClean="0"/>
          </a:p>
          <a:p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pic>
        <p:nvPicPr>
          <p:cNvPr id="6" name="Picture 5" descr="Coordenadoras - imagemMAO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91513"/>
            <a:ext cx="9144000" cy="2772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71436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Objetivos</a:t>
            </a:r>
            <a:r>
              <a:rPr lang="pt-PT" sz="2000" b="1" dirty="0" smtClean="0"/>
              <a:t> Operacionais</a:t>
            </a:r>
            <a:endParaRPr lang="pt-PT" sz="20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2286000" y="1214428"/>
            <a:ext cx="62865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u="sng" dirty="0" smtClean="0"/>
              <a:t>Consolidar a comunidade de patrocinadoras</a:t>
            </a:r>
          </a:p>
          <a:p>
            <a:endParaRPr lang="pt-PT" sz="1600" dirty="0" smtClean="0"/>
          </a:p>
          <a:p>
            <a:r>
              <a:rPr lang="pt-PT" sz="1600" i="1" dirty="0" smtClean="0"/>
              <a:t>Indicadores: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200 patrocinadoras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10 </a:t>
            </a:r>
            <a:r>
              <a:rPr lang="pt-PT" sz="1600" dirty="0" err="1" smtClean="0"/>
              <a:t>task</a:t>
            </a:r>
            <a:r>
              <a:rPr lang="pt-PT" sz="1600" dirty="0" smtClean="0"/>
              <a:t> forces até ao final de 2021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Taxa de participação de 75% nos grupos de </a:t>
            </a:r>
            <a:r>
              <a:rPr lang="pt-PT" sz="1600" dirty="0" err="1" smtClean="0"/>
              <a:t>networking</a:t>
            </a:r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Aumento do nível de satisfação com o patrocínio</a:t>
            </a:r>
          </a:p>
          <a:p>
            <a:pPr>
              <a:buFont typeface="Arial" pitchFamily="34" charset="0"/>
              <a:buChar char="•"/>
            </a:pPr>
            <a:endParaRPr lang="pt-PT" sz="1600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i="1" dirty="0" smtClean="0"/>
          </a:p>
          <a:p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rdenadoras - imagemMAO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3806" cy="2625756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/>
        </p:nvGraphicFramePr>
        <p:xfrm>
          <a:off x="1214414" y="285734"/>
          <a:ext cx="764386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255</Words>
  <Application>Microsoft Office PowerPoint</Application>
  <PresentationFormat>Apresentação no Ecrã (16:9)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Office Theme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Marciana</dc:creator>
  <cp:lastModifiedBy>Leonardo Gaspar</cp:lastModifiedBy>
  <cp:revision>57</cp:revision>
  <dcterms:created xsi:type="dcterms:W3CDTF">2019-10-07T15:01:14Z</dcterms:created>
  <dcterms:modified xsi:type="dcterms:W3CDTF">2021-02-02T16:18:25Z</dcterms:modified>
</cp:coreProperties>
</file>